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5" r:id="rId4"/>
    <p:sldId id="263" r:id="rId5"/>
    <p:sldId id="261" r:id="rId6"/>
    <p:sldId id="259" r:id="rId7"/>
    <p:sldId id="260" r:id="rId8"/>
    <p:sldId id="258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4413"/>
  </p:normalViewPr>
  <p:slideViewPr>
    <p:cSldViewPr snapToGrid="0">
      <p:cViewPr varScale="1">
        <p:scale>
          <a:sx n="80" d="100"/>
          <a:sy n="80" d="100"/>
        </p:scale>
        <p:origin x="1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450BF-FCC3-0841-A115-595B4B6E1D8E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EC010-132B-504C-8CDA-59E5CF80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77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https://</a:t>
            </a:r>
            <a:r>
              <a:rPr lang="en-US" dirty="0" err="1"/>
              <a:t>www.cumberlandlegacylaw.com</a:t>
            </a:r>
            <a:r>
              <a:rPr lang="en-US" dirty="0"/>
              <a:t>/real-id-act-changes-the-drivers-license-landscape</a:t>
            </a:r>
          </a:p>
          <a:p>
            <a:endParaRPr lang="en-US" dirty="0"/>
          </a:p>
          <a:p>
            <a:r>
              <a:rPr lang="en-US" dirty="0"/>
              <a:t>What is the data here? What is the metadata?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EC010-132B-504C-8CDA-59E5CF8042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9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are we looking at? What data do we see? What metadata do we see?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EC010-132B-504C-8CDA-59E5CF8042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4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we looking at? What data do we see? What metadata do we see? What about that stuff at the bottom?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EC010-132B-504C-8CDA-59E5CF8042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71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blog.devart.com</a:t>
            </a:r>
            <a:r>
              <a:rPr lang="en-US" dirty="0"/>
              <a:t>/data-vs-</a:t>
            </a:r>
            <a:r>
              <a:rPr lang="en-US" dirty="0" err="1"/>
              <a:t>metadata.html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Data vs Metadata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EC010-132B-504C-8CDA-59E5CF8042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29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four groups, give them a book each.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EC010-132B-504C-8CDA-59E5CF8042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69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2BF23-B19F-7B15-9358-B88443F67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DDA9A3-C8EF-6E7F-4F95-69B42F2B3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40F28-2A60-1FD7-CDBF-E97D9EA9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E67A-F089-334D-87AB-102B20234B04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26440-1F2E-DB4F-B28B-374BB0D4B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79D60-5592-CEC4-D26C-F35EBF96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2888-B738-4940-A744-BC2B207A8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8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80F76-D14E-07A3-915E-B904DE9E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F47AF5-19AD-44B1-F14B-B15E3019A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CD445-70ED-7ED7-FD19-C6C5E9E5A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E67A-F089-334D-87AB-102B20234B04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3C1C3-2889-08D9-19F4-5F9C2AA8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493FD-4A5D-5ABB-936E-F240AB38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2888-B738-4940-A744-BC2B207A8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6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0743DF-24D6-632A-52E2-A071061EC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456AD-F1ED-1383-DB39-33D4046EA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7D87C-A4F7-B262-923E-90EDD934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E67A-F089-334D-87AB-102B20234B04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37D4C-C9BD-9B71-A911-94EEC40D4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45930-44B6-7628-9CF0-6C3ED123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2888-B738-4940-A744-BC2B207A8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50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6826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78AF-09B2-B823-7AE5-DF0784BBF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909B4-0D93-436A-D02C-3B4E0ADCA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9A9AF-5CD2-6761-7772-2F0A8CC1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E67A-F089-334D-87AB-102B20234B04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E34B2-6EF2-ECCC-C370-25C292F5C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6EF96-A607-AFED-C368-C20BBE586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2888-B738-4940-A744-BC2B207A8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1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80C3-6F48-891C-3187-E0E33661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06BB9-DE66-A273-F4EC-7315B8DAE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9D772-159E-D505-F971-AD148B5C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E67A-F089-334D-87AB-102B20234B04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BF2A0-E0F5-AA99-71B3-FFBF209D9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49D71-DB89-CC2A-296D-82844E1C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2888-B738-4940-A744-BC2B207A8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4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F3F06-453D-EB39-8004-44AA505C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2EA9A-8C03-5237-540B-425053D85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7D3B6-812A-E9DB-8568-530FA3933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1A9F2-A416-1E71-1362-67AD7F7C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E67A-F089-334D-87AB-102B20234B04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7C9AF-A7AB-DF04-6CF5-1BB6338E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B390A-E884-EF13-F20B-951D7DEF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2888-B738-4940-A744-BC2B207A8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3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8400-103E-D076-895B-8393BC917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FDA3F-FB84-DC27-5623-7A2907E05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DEB06-A768-EE23-741C-760A0C754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13702D-C32E-A326-FA4C-C75CD9633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1F0C-715C-2A4D-7059-EF60CE94C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B86999-FA31-EABA-EE8E-5787D4E7C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E67A-F089-334D-87AB-102B20234B04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F0E3E8-3E54-8243-E5C5-235EBB05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3E747E-FB2A-ADFF-380D-2EA4A674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2888-B738-4940-A744-BC2B207A8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871DA-1AC9-0551-3AC3-4FF681CC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E5C8F-195B-B224-75DD-8E820430B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E67A-F089-334D-87AB-102B20234B04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88378E-543E-5259-B444-D228615D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0D4B3-9673-1351-FADC-D3CAEA50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2888-B738-4940-A744-BC2B207A8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0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B7D33D-8EAF-FED3-3376-7CDF5C5DC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E67A-F089-334D-87AB-102B20234B04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F43076-54E2-0073-73C1-9281D436A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3098D-AA8D-D938-B7B1-B25E5C6D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2888-B738-4940-A744-BC2B207A8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0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2E2E-E778-D021-734D-7A05DA287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E0936-990E-A0D4-8028-4B1B7FE7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5EFBA-D41A-1484-53F1-557352080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A7585-4A63-A488-0F43-04E0F7811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E67A-F089-334D-87AB-102B20234B04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3F648-7286-1526-5395-FEB701751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7FF71-D68E-D597-BCF6-0C2A1EC13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2888-B738-4940-A744-BC2B207A8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4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924CF-33D7-38B3-AD44-C2B596368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DFDDBC-D09D-965D-5CFE-EBCCD13C1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2EE60-5CBE-C881-5381-D0BAFAC1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FF6D6-E7D8-897A-722E-64D76AF0F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E67A-F089-334D-87AB-102B20234B04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2548C-E2C3-058A-33E9-68870AE9A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E0676-575F-CC68-B80B-BC78AF14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2888-B738-4940-A744-BC2B207A8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4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23A94B-A59D-DFE1-F483-602A73507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8F3E6-3411-11BC-28F6-F269040B7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30802-E0DA-A2F5-1149-DDAD0A619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0BE67A-F089-334D-87AB-102B20234B04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3C53B-6991-5029-1F15-BF4C4B154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95E28-47D0-DF5C-B4FA-DDFAE3407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AC2888-B738-4940-A744-BC2B207A8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9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8F88-CC00-A8C6-22A0-D32814755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0917"/>
            <a:ext cx="9144000" cy="1776166"/>
          </a:xfrm>
        </p:spPr>
        <p:txBody>
          <a:bodyPr>
            <a:normAutofit/>
          </a:bodyPr>
          <a:lstStyle/>
          <a:p>
            <a:r>
              <a:rPr lang="en-US" dirty="0"/>
              <a:t>Description</a:t>
            </a:r>
            <a:br>
              <a:rPr lang="en-US" dirty="0"/>
            </a:br>
            <a:r>
              <a:rPr lang="en-US" dirty="0"/>
              <a:t>Week 3</a:t>
            </a:r>
          </a:p>
        </p:txBody>
      </p:sp>
    </p:spTree>
    <p:extLst>
      <p:ext uri="{BB962C8B-B14F-4D97-AF65-F5344CB8AC3E}">
        <p14:creationId xmlns:p14="http://schemas.microsoft.com/office/powerpoint/2010/main" val="398898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51626-7C04-F8B9-C0C4-DBCAEC23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vs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751C2-F90D-A06A-787F-6A00FB5FF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difference?</a:t>
            </a:r>
          </a:p>
          <a:p>
            <a:r>
              <a:rPr lang="en-US" dirty="0"/>
              <a:t>Where have you encountered them in your daily life?</a:t>
            </a:r>
          </a:p>
        </p:txBody>
      </p:sp>
    </p:spTree>
    <p:extLst>
      <p:ext uri="{BB962C8B-B14F-4D97-AF65-F5344CB8AC3E}">
        <p14:creationId xmlns:p14="http://schemas.microsoft.com/office/powerpoint/2010/main" val="140511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D512D95-2A05-0BEE-4C35-367EB3DE3D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3444" y="643466"/>
            <a:ext cx="9285111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13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C08A6E6-9E6F-6839-AADA-BC1CF57716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0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6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movie&#10;&#10;Description automatically generated">
            <a:extLst>
              <a:ext uri="{FF2B5EF4-FFF2-40B4-BE49-F238E27FC236}">
                <a16:creationId xmlns:a16="http://schemas.microsoft.com/office/drawing/2014/main" id="{6AE15C59-7002-5C7E-96E5-B608808F8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2531574"/>
            <a:ext cx="12192000" cy="9389574"/>
          </a:xfrm>
        </p:spPr>
      </p:pic>
    </p:spTree>
    <p:extLst>
      <p:ext uri="{BB962C8B-B14F-4D97-AF65-F5344CB8AC3E}">
        <p14:creationId xmlns:p14="http://schemas.microsoft.com/office/powerpoint/2010/main" val="251599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74AF8-4DE5-588F-5146-51D4A0FC7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D3713-B34D-B223-16B5-AEE298A30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8A8FA9-E990-D998-77BC-F1B420FD5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0"/>
            <a:ext cx="12074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80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FE9AA-421D-37A0-CA47-BB11F70CF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20D8E-3CD5-26CE-F3A6-CB488F150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D191211-EDB8-3167-4DA3-5FFC98AF4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54000"/>
            <a:ext cx="116078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9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131D5-BFE5-920C-2A85-0A8E621E8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Organizing and Describing Data -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01981-226C-F2C8-8573-5498AD211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Phase 1 (15 min)</a:t>
            </a:r>
          </a:p>
          <a:p>
            <a:pPr lvl="1"/>
            <a:r>
              <a:rPr lang="en-US" dirty="0"/>
              <a:t>Break into pairs and select a book from the table.</a:t>
            </a:r>
          </a:p>
          <a:p>
            <a:pPr lvl="1"/>
            <a:r>
              <a:rPr lang="en-US" dirty="0"/>
              <a:t>In a spreadsheet, describe your book in as much detail as you can. </a:t>
            </a:r>
          </a:p>
          <a:p>
            <a:pPr lvl="1"/>
            <a:r>
              <a:rPr lang="en-US" dirty="0"/>
              <a:t>You can focus on any aspect of the material. </a:t>
            </a:r>
          </a:p>
          <a:p>
            <a:pPr lvl="1"/>
            <a:r>
              <a:rPr lang="en-US" dirty="0"/>
              <a:t>Hint: think about your metadata categories!</a:t>
            </a:r>
          </a:p>
          <a:p>
            <a:r>
              <a:rPr lang="en-US" dirty="0"/>
              <a:t>Phase 2 (15 min)</a:t>
            </a:r>
          </a:p>
          <a:p>
            <a:pPr lvl="1"/>
            <a:r>
              <a:rPr lang="en-US" dirty="0"/>
              <a:t>Swap objects with a neighboring pair. </a:t>
            </a:r>
          </a:p>
          <a:p>
            <a:pPr lvl="1"/>
            <a:r>
              <a:rPr lang="en-US" dirty="0"/>
              <a:t>Integrate the new book into your spreadsheet</a:t>
            </a:r>
          </a:p>
          <a:p>
            <a:r>
              <a:rPr lang="en-US" dirty="0"/>
              <a:t>Compare (15 min)</a:t>
            </a:r>
          </a:p>
          <a:p>
            <a:pPr lvl="1"/>
            <a:r>
              <a:rPr lang="en-US" dirty="0"/>
              <a:t>How do the descriptions of the groups compare?</a:t>
            </a:r>
          </a:p>
          <a:p>
            <a:pPr lvl="1"/>
            <a:r>
              <a:rPr lang="en-US" dirty="0"/>
              <a:t>If we were to combine all the datasets what issues would we run into?</a:t>
            </a:r>
          </a:p>
          <a:p>
            <a:pPr lvl="1"/>
            <a:r>
              <a:rPr lang="en-US" dirty="0"/>
              <a:t>Why would they matter and how would you solve them?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79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48385-0768-192E-20DF-B37E9B49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A6650-3EB2-D8E4-7BD6-3EBC42BE5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Describing your data is challenging</a:t>
            </a:r>
          </a:p>
          <a:p>
            <a:r>
              <a:rPr lang="en-US" dirty="0"/>
              <a:t>Develop a schema and stick to it!</a:t>
            </a:r>
          </a:p>
          <a:p>
            <a:r>
              <a:rPr lang="en-US" dirty="0"/>
              <a:t>Or use a standard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95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251</Words>
  <Application>Microsoft Macintosh PowerPoint</Application>
  <PresentationFormat>Widescreen</PresentationFormat>
  <Paragraphs>36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Description Week 3</vt:lpstr>
      <vt:lpstr>Data vs Metadata</vt:lpstr>
      <vt:lpstr>PowerPoint Presentation</vt:lpstr>
      <vt:lpstr>PowerPoint Presentation</vt:lpstr>
      <vt:lpstr>PowerPoint Presentation</vt:lpstr>
      <vt:lpstr>Standards</vt:lpstr>
      <vt:lpstr>PowerPoint Presentation</vt:lpstr>
      <vt:lpstr>Organizing and Describing Data - Workshop</vt:lpstr>
      <vt:lpstr>Takeaway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Walsh, Brandon M (bmw9t)</dc:creator>
  <cp:lastModifiedBy>Walsh, Brandon M (bmw9t)</cp:lastModifiedBy>
  <cp:revision>70</cp:revision>
  <dcterms:created xsi:type="dcterms:W3CDTF">2024-12-10T15:14:51Z</dcterms:created>
  <dcterms:modified xsi:type="dcterms:W3CDTF">2024-12-12T20:30:55Z</dcterms:modified>
</cp:coreProperties>
</file>