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4" r:id="rId4"/>
    <p:sldId id="275" r:id="rId5"/>
    <p:sldId id="259" r:id="rId6"/>
    <p:sldId id="260" r:id="rId7"/>
    <p:sldId id="261" r:id="rId8"/>
    <p:sldId id="265" r:id="rId9"/>
    <p:sldId id="268" r:id="rId10"/>
    <p:sldId id="269" r:id="rId11"/>
    <p:sldId id="263" r:id="rId12"/>
    <p:sldId id="266" r:id="rId13"/>
    <p:sldId id="270" r:id="rId14"/>
    <p:sldId id="271" r:id="rId15"/>
    <p:sldId id="257" r:id="rId16"/>
    <p:sldId id="274" r:id="rId17"/>
    <p:sldId id="25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388"/>
  </p:normalViewPr>
  <p:slideViewPr>
    <p:cSldViewPr snapToGrid="0">
      <p:cViewPr varScale="1">
        <p:scale>
          <a:sx n="82" d="100"/>
          <a:sy n="82" d="100"/>
        </p:scale>
        <p:origin x="1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50BF-FCC3-0841-A115-595B4B6E1D8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EC010-132B-504C-8CDA-59E5CF80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2697-A42F-E5F2-7A38-11E872CC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0FE1C-DED6-AEBF-BEE0-BA2EB6E4E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ABB2A-E001-F443-044E-6110F945A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26977-5D07-7705-D33C-B1F0AE99E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/>
              <a:t>remaining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C5606-605A-C2DD-D605-DDB3E8CF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D02CE-75DC-906D-C73C-45F2B7E6C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28DA5-969D-DD47-2985-D9F67B46F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D4740-53D3-FBAB-ADC7-1662607A0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86C9-CB4B-D036-C544-226F7C12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B5F35-02C9-7348-FAA4-66F1A28F5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93D3B-E87B-1E57-92C9-75993D4AE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CD73B-DD28-F528-26BF-9AD1CE2A1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1D1BB-BE9F-CDD9-748F-49ED7AE7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6E85B-01C6-8A5D-8751-288665E64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E6434-280F-E1CB-EA9B-CADAB2289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08C1E-A6DF-D386-36C4-5A3155251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63FC-E69B-6278-BF9E-6DEE6E2E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8450E-650F-9E81-4CC7-62F3EACEF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0FCA5-F9CD-52AC-274E-F80B54A00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094C2-0A66-0E71-832A-C63F4654C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552A9-C5B2-AF84-E77C-0746C7D0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244B-834E-73E2-471A-D8ACCC536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B1F07-495D-A46F-8F70-5B80D814D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866A0-BA7D-C115-74B1-C1ABB5280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78331-3389-81AC-43E8-28B0F331E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3FA45-70D0-1F55-6932-05C067A2C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CDC28-6314-E3EE-E061-DB2688D60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DE36-982F-A019-1E6F-A5BD9BBB4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35EF5-E360-1447-0286-BB14FF96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42B16-884B-8836-0F45-45672372B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8FD26F-F0AD-3818-65C0-D5505F3A5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30B39-BCBF-8FC2-18CD-D4B1D747C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76C3D-D879-28FB-E1F2-EB05F197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C2475-2369-B0B0-4802-7FBEFC705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19951-5F90-820E-6F7C-0DE13D1DB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BD362-D914-DCC5-CF8E-34A55DD09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BF23-B19F-7B15-9358-B88443F67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DA9A3-C8EF-6E7F-4F95-69B42F2B3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0F28-2A60-1FD7-CDBF-E97D9EA9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6440-1F2E-DB4F-B28B-374BB0D4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9D60-5592-CEC4-D26C-F35EBF96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8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0F76-D14E-07A3-915E-B904DE9E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47AF5-19AD-44B1-F14B-B15E3019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D445-70ED-7ED7-FD19-C6C5E9E5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C1C3-2889-08D9-19F4-5F9C2AA8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93FD-4A5D-5ABB-936E-F240AB38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743DF-24D6-632A-52E2-A071061EC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456AD-F1ED-1383-DB39-33D4046EA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7D87C-A4F7-B262-923E-90EDD934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7D4C-C9BD-9B71-A911-94EEC40D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45930-44B6-7628-9CF0-6C3ED123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82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78AF-09B2-B823-7AE5-DF0784BB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09B4-0D93-436A-D02C-3B4E0ADC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A9AF-5CD2-6761-7772-2F0A8CC1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E34B2-6EF2-ECCC-C370-25C292F5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EF96-A607-AFED-C368-C20BBE58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1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80C3-6F48-891C-3187-E0E33661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6BB9-DE66-A273-F4EC-7315B8DA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9D772-159E-D505-F971-AD148B5C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F2A0-E0F5-AA99-71B3-FFBF209D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9D71-DB89-CC2A-296D-82844E1C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3F06-453D-EB39-8004-44AA505C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EA9A-8C03-5237-540B-425053D85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7D3B6-812A-E9DB-8568-530FA393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A9F2-A416-1E71-1362-67AD7F7C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7C9AF-A7AB-DF04-6CF5-1BB6338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390A-E884-EF13-F20B-951D7DE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8400-103E-D076-895B-8393BC91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FDA3F-FB84-DC27-5623-7A2907E05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DEB06-A768-EE23-741C-760A0C754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702D-C32E-A326-FA4C-C75CD9633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1F0C-715C-2A4D-7059-EF60CE94C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86999-FA31-EABA-EE8E-5787D4E7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0E3E8-3E54-8243-E5C5-235EBB05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E747E-FB2A-ADFF-380D-2EA4A674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71DA-1AC9-0551-3AC3-4FF681CC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E5C8F-195B-B224-75DD-8E820430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8378E-543E-5259-B444-D228615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0D4B3-9673-1351-FADC-D3CAEA50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7D33D-8EAF-FED3-3376-7CDF5C5D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43076-54E2-0073-73C1-9281D436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098D-AA8D-D938-B7B1-B25E5C6D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2E2E-E778-D021-734D-7A05DA28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0936-990E-A0D4-8028-4B1B7FE7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5EFBA-D41A-1484-53F1-55735208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7585-4A63-A488-0F43-04E0F781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3F648-7286-1526-5395-FEB70175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7FF71-D68E-D597-BCF6-0C2A1EC1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24CF-33D7-38B3-AD44-C2B59636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FDDBC-D09D-965D-5CFE-EBCCD13C1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EE60-5CBE-C881-5381-D0BAFAC1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FF6D6-E7D8-897A-722E-64D76AF0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2548C-E2C3-058A-33E9-68870AE9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E0676-575F-CC68-B80B-BC78AF14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3A94B-A59D-DFE1-F483-602A7350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8F3E6-3411-11BC-28F6-F269040B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0802-E0DA-A2F5-1149-DDAD0A619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BE67A-F089-334D-87AB-102B20234B0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53B-6991-5029-1F15-BF4C4B154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95E28-47D0-DF5C-B4FA-DDFAE3407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8F88-CC00-A8C6-22A0-D32814755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0917"/>
            <a:ext cx="9144000" cy="1776166"/>
          </a:xfrm>
        </p:spPr>
        <p:txBody>
          <a:bodyPr>
            <a:normAutofit/>
          </a:bodyPr>
          <a:lstStyle/>
          <a:p>
            <a:r>
              <a:rPr lang="en-US" dirty="0"/>
              <a:t>Distribution</a:t>
            </a:r>
            <a:br>
              <a:rPr lang="en-US" dirty="0"/>
            </a:br>
            <a:r>
              <a:rPr lang="en-US" dirty="0"/>
              <a:t>Week 7</a:t>
            </a:r>
          </a:p>
        </p:txBody>
      </p:sp>
    </p:spTree>
    <p:extLst>
      <p:ext uri="{BB962C8B-B14F-4D97-AF65-F5344CB8AC3E}">
        <p14:creationId xmlns:p14="http://schemas.microsoft.com/office/powerpoint/2010/main" val="398898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B25DA-7DD3-F508-B4AC-D2779475D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C5DD4-C5AE-4E2D-02A1-5D6F5133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90" b="67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0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66CB2-DE17-5A31-FB17-2AD3134D5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788D-3050-7087-0EF6-BD01BE6C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Distribute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DDF9-BFE7-76A7-2AAC-51D7BF2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Knowledge Commons</a:t>
            </a:r>
          </a:p>
          <a:p>
            <a:pPr lvl="1"/>
            <a:r>
              <a:rPr lang="en-US" dirty="0"/>
              <a:t>UVA</a:t>
            </a:r>
          </a:p>
          <a:p>
            <a:r>
              <a:rPr lang="en-US" dirty="0"/>
              <a:t>Corporate</a:t>
            </a:r>
          </a:p>
          <a:p>
            <a:pPr lvl="1"/>
            <a:r>
              <a:rPr lang="en-US" dirty="0"/>
              <a:t>GitHub (Microsoft)</a:t>
            </a:r>
          </a:p>
          <a:p>
            <a:pPr lvl="1"/>
            <a:r>
              <a:rPr lang="en-US" dirty="0"/>
              <a:t>Google Datasets</a:t>
            </a:r>
          </a:p>
          <a:p>
            <a:r>
              <a:rPr lang="en-US" dirty="0"/>
              <a:t>Regional</a:t>
            </a:r>
          </a:p>
          <a:p>
            <a:pPr lvl="1"/>
            <a:r>
              <a:rPr lang="en-US" dirty="0" err="1"/>
              <a:t>Zenodo</a:t>
            </a:r>
            <a:r>
              <a:rPr lang="en-US" dirty="0"/>
              <a:t> (European)</a:t>
            </a:r>
          </a:p>
          <a:p>
            <a:r>
              <a:rPr lang="en-US" dirty="0"/>
              <a:t>Content Specific</a:t>
            </a:r>
          </a:p>
          <a:p>
            <a:pPr lvl="1"/>
            <a:r>
              <a:rPr lang="en-US" dirty="0"/>
              <a:t>Post 1945 Data Collective</a:t>
            </a:r>
          </a:p>
          <a:p>
            <a:pPr lvl="1"/>
            <a:r>
              <a:rPr lang="en-US" dirty="0"/>
              <a:t>Responsible Datasets in Context </a:t>
            </a:r>
          </a:p>
          <a:p>
            <a:r>
              <a:rPr lang="en-US" dirty="0"/>
              <a:t>Questions to Consider</a:t>
            </a:r>
          </a:p>
          <a:p>
            <a:pPr lvl="1"/>
            <a:r>
              <a:rPr lang="en-US" dirty="0"/>
              <a:t>Ethics</a:t>
            </a:r>
          </a:p>
          <a:p>
            <a:pPr lvl="1"/>
            <a:r>
              <a:rPr lang="en-US" dirty="0"/>
              <a:t>Rights ownership</a:t>
            </a:r>
          </a:p>
          <a:p>
            <a:pPr lvl="1"/>
            <a:r>
              <a:rPr lang="en-US" dirty="0"/>
              <a:t>Preservation</a:t>
            </a:r>
          </a:p>
        </p:txBody>
      </p:sp>
    </p:spTree>
    <p:extLst>
      <p:ext uri="{BB962C8B-B14F-4D97-AF65-F5344CB8AC3E}">
        <p14:creationId xmlns:p14="http://schemas.microsoft.com/office/powerpoint/2010/main" val="65660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6666-699F-6E38-F292-3E546F186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A478-CD34-97DD-2444-769B55C1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D09E-5BCC-D553-D423-5A561F34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Depositing is not enough!</a:t>
            </a:r>
          </a:p>
          <a:p>
            <a:r>
              <a:rPr lang="en-US" sz="3600" dirty="0"/>
              <a:t>Describe the work that you did so others can use it.</a:t>
            </a:r>
          </a:p>
          <a:p>
            <a:r>
              <a:rPr lang="en-US" sz="3600" dirty="0"/>
              <a:t>Can involve…</a:t>
            </a:r>
          </a:p>
          <a:p>
            <a:pPr lvl="1"/>
            <a:r>
              <a:rPr lang="en-US" sz="3200" dirty="0"/>
              <a:t>Metadata description</a:t>
            </a:r>
          </a:p>
          <a:p>
            <a:pPr lvl="1"/>
            <a:r>
              <a:rPr lang="en-US" sz="3200" dirty="0"/>
              <a:t>Narrative and context for the materials</a:t>
            </a:r>
          </a:p>
          <a:p>
            <a:pPr lvl="1"/>
            <a:r>
              <a:rPr lang="en-US" sz="3200" dirty="0"/>
              <a:t>Example use cases</a:t>
            </a:r>
          </a:p>
          <a:p>
            <a:pPr lvl="1"/>
            <a:r>
              <a:rPr lang="en-US" sz="3200" dirty="0"/>
              <a:t>Teaching materials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577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1253A3-5A20-9C17-8C94-28CA0571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A5A6D-6042-992D-072A-07FE3642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CC3158B-442E-40CB-5C6A-4DFD581D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1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E207-7822-F493-84C1-60B2949C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41711"/>
            <a:ext cx="3234466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Crash Course in Copyright and Licensing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screenshot of a website&#10;&#10;Description automatically generated">
            <a:extLst>
              <a:ext uri="{FF2B5EF4-FFF2-40B4-BE49-F238E27FC236}">
                <a16:creationId xmlns:a16="http://schemas.microsoft.com/office/drawing/2014/main" id="{B64E0939-1492-1DFE-BCAA-4F2E2E482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543" y="1341652"/>
            <a:ext cx="6711317" cy="41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05C964-82AC-3FE4-C4F6-E91D8E84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85329-AD38-2E32-C2BC-35B64AA9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Creative Commons Crash Course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B2B1-2B67-784B-393E-03D73CFD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Select basic copyright terms for your work</a:t>
            </a:r>
          </a:p>
          <a:p>
            <a:r>
              <a:rPr lang="en-US" sz="2200"/>
              <a:t>Can it be reused? </a:t>
            </a:r>
          </a:p>
          <a:p>
            <a:r>
              <a:rPr lang="en-US" sz="2200"/>
              <a:t>Do you require attribution?</a:t>
            </a:r>
          </a:p>
          <a:p>
            <a:r>
              <a:rPr lang="en-US" sz="2200"/>
              <a:t>For commercial purposes?</a:t>
            </a:r>
          </a:p>
          <a:p>
            <a:r>
              <a:rPr lang="en-US" sz="2200"/>
              <a:t>I use CC By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960B-729E-EF48-1FAA-9D481CAA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271587"/>
            <a:ext cx="690372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9A0E-D410-1E94-A2BD-BA9F389E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Data Plan – pairs or as small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3F4C-6CD4-C622-6676-E9F4F61E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data sharing plan for your original class dataset.</a:t>
            </a:r>
          </a:p>
          <a:p>
            <a:r>
              <a:rPr lang="en-US" dirty="0"/>
              <a:t>What would you share? How?</a:t>
            </a:r>
          </a:p>
          <a:p>
            <a:r>
              <a:rPr lang="en-US" dirty="0"/>
              <a:t>What would you not share?</a:t>
            </a:r>
          </a:p>
          <a:p>
            <a:r>
              <a:rPr lang="en-US" dirty="0"/>
              <a:t>What rights would you give it?</a:t>
            </a:r>
          </a:p>
          <a:p>
            <a:r>
              <a:rPr lang="en-US" dirty="0"/>
              <a:t>What documentation would you provide?</a:t>
            </a:r>
          </a:p>
          <a:p>
            <a:r>
              <a:rPr lang="en-US" dirty="0"/>
              <a:t>What stories would you encourage others to tell with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3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428B-11D4-1349-B13E-D6EB0BE08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D95-2C9C-9712-27AD-D2D7204A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this is the Model for your Final Project!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79D1-8EFF-2DC3-FEE6-163511FE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Task is to follow the steps of the course units to create a dataset</a:t>
            </a:r>
          </a:p>
          <a:p>
            <a:r>
              <a:rPr lang="en-US" sz="3600" dirty="0"/>
              <a:t>Outcome will look like these examples</a:t>
            </a:r>
          </a:p>
          <a:p>
            <a:r>
              <a:rPr lang="en-US" sz="3600" dirty="0"/>
              <a:t>Includes:</a:t>
            </a:r>
          </a:p>
          <a:p>
            <a:pPr lvl="1"/>
            <a:r>
              <a:rPr lang="en-US" sz="3200" dirty="0"/>
              <a:t>Collected, cleaned Data</a:t>
            </a:r>
          </a:p>
          <a:p>
            <a:pPr lvl="1"/>
            <a:r>
              <a:rPr lang="en-US" sz="3200" dirty="0"/>
              <a:t>Metadata breakdown</a:t>
            </a:r>
          </a:p>
          <a:p>
            <a:pPr lvl="1"/>
            <a:r>
              <a:rPr lang="en-US" sz="3200" dirty="0"/>
              <a:t>Narrative of the dataset</a:t>
            </a:r>
          </a:p>
          <a:p>
            <a:pPr lvl="1"/>
            <a:r>
              <a:rPr lang="en-US" sz="3200" dirty="0"/>
              <a:t>Usage examples</a:t>
            </a:r>
          </a:p>
          <a:p>
            <a:pPr lvl="1"/>
            <a:r>
              <a:rPr lang="en-US" sz="3200" dirty="0"/>
              <a:t>Basic analysis</a:t>
            </a:r>
          </a:p>
          <a:p>
            <a:pPr lvl="1"/>
            <a:r>
              <a:rPr lang="en-US" sz="3200" dirty="0"/>
              <a:t>Credits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48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70143-7D1E-2452-946E-A4863BE4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79AD-748C-FC60-0DB9-E2ED22D8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and Distributing – in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75FB-43EC-F08F-755C-E21FD0CDF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You have a favorite record in your home you want to share with a friend. They’re not the most reliable, and you want to make sure you get it back. </a:t>
            </a:r>
          </a:p>
          <a:p>
            <a:r>
              <a:rPr lang="en-US" sz="3500" dirty="0"/>
              <a:t>In pairs, write up your detailed plan to share the material, store it until they can receive it, and and make sure it gets back to you.</a:t>
            </a:r>
          </a:p>
        </p:txBody>
      </p:sp>
    </p:spTree>
    <p:extLst>
      <p:ext uri="{BB962C8B-B14F-4D97-AF65-F5344CB8AC3E}">
        <p14:creationId xmlns:p14="http://schemas.microsoft.com/office/powerpoint/2010/main" val="40117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20BEC-87D8-4EF8-3A92-15AC489FC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1FAE-C4E1-9CD1-7923-1BB59241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148E-E203-5DCA-FF69-EF56DEDC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Platforms are not all the same!</a:t>
            </a:r>
          </a:p>
          <a:p>
            <a:r>
              <a:rPr lang="en-US" sz="3600" dirty="0"/>
              <a:t>Helpful to give some instructions for how to use the materials.</a:t>
            </a:r>
          </a:p>
          <a:p>
            <a:r>
              <a:rPr lang="en-US" sz="3600" dirty="0"/>
              <a:t>Ethical considerations are real </a:t>
            </a:r>
          </a:p>
          <a:p>
            <a:pPr lvl="1"/>
            <a:r>
              <a:rPr lang="en-US" sz="3200" dirty="0"/>
              <a:t>Can you trust them?</a:t>
            </a:r>
          </a:p>
          <a:p>
            <a:pPr lvl="1"/>
            <a:r>
              <a:rPr lang="en-US" sz="3200" dirty="0"/>
              <a:t>What rights do they have?</a:t>
            </a:r>
          </a:p>
        </p:txBody>
      </p:sp>
    </p:spTree>
    <p:extLst>
      <p:ext uri="{BB962C8B-B14F-4D97-AF65-F5344CB8AC3E}">
        <p14:creationId xmlns:p14="http://schemas.microsoft.com/office/powerpoint/2010/main" val="90609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5FCC-978B-37C4-2F5C-979184A7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Pre-Work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25A8-E050-D9CB-0D30-C265EE84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all this in mind, thoughts on…</a:t>
            </a:r>
          </a:p>
          <a:p>
            <a:r>
              <a:rPr lang="en-US" dirty="0"/>
              <a:t>Post45 Data Collective</a:t>
            </a:r>
          </a:p>
          <a:p>
            <a:r>
              <a:rPr lang="en-US" dirty="0"/>
              <a:t>Responsible Datasets in Context</a:t>
            </a:r>
          </a:p>
          <a:p>
            <a:pPr lvl="1"/>
            <a:r>
              <a:rPr lang="en-US" dirty="0"/>
              <a:t>The inspiration for this course!</a:t>
            </a:r>
          </a:p>
        </p:txBody>
      </p:sp>
    </p:spTree>
    <p:extLst>
      <p:ext uri="{BB962C8B-B14F-4D97-AF65-F5344CB8AC3E}">
        <p14:creationId xmlns:p14="http://schemas.microsoft.com/office/powerpoint/2010/main" val="34459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9BFC227-72D3-AA49-42FD-E0D7AB69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9E8AF-A4B1-2B65-B206-5834FF221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C2380F7-7999-752F-6715-C288A8B3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5F2A2-5F57-292A-CEE5-8EB1AAFA1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7B7E5E8-837F-879C-CFD4-A1F74C209D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2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079DE-0860-713E-4677-0B0199CCE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C24A9283-632A-3DFF-F165-01D8147C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40BFE-86AB-1113-5BFE-5602BBB9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D79958DA-1BBC-0CF2-2D45-02EB7C66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360</Words>
  <Application>Microsoft Macintosh PowerPoint</Application>
  <PresentationFormat>Widescreen</PresentationFormat>
  <Paragraphs>76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Distribution Week 7</vt:lpstr>
      <vt:lpstr>Saving and Distributing – in Pairs</vt:lpstr>
      <vt:lpstr>Distributing Data</vt:lpstr>
      <vt:lpstr>Pre-Work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Places to Distribute</vt:lpstr>
      <vt:lpstr>Documentation</vt:lpstr>
      <vt:lpstr>PowerPoint Presentation</vt:lpstr>
      <vt:lpstr>PowerPoint Presentation</vt:lpstr>
      <vt:lpstr>Crash Course in Copyright and Licensing</vt:lpstr>
      <vt:lpstr>Creative Commons Crash Course</vt:lpstr>
      <vt:lpstr>Make a Data Plan – pairs or as small groups</vt:lpstr>
      <vt:lpstr>All of this is the Model for your Final Project!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Walsh, Brandon M (bmw9t)</dc:creator>
  <cp:lastModifiedBy>Walsh, Brandon M (bmw9t)</cp:lastModifiedBy>
  <cp:revision>251</cp:revision>
  <dcterms:created xsi:type="dcterms:W3CDTF">2024-12-10T15:14:51Z</dcterms:created>
  <dcterms:modified xsi:type="dcterms:W3CDTF">2024-12-19T19:11:21Z</dcterms:modified>
</cp:coreProperties>
</file>